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65" r:id="rId2"/>
    <p:sldId id="266" r:id="rId3"/>
    <p:sldId id="268" r:id="rId4"/>
    <p:sldId id="270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29C1AF"/>
    <a:srgbClr val="3CD6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0"/>
    <p:restoredTop sz="94599"/>
  </p:normalViewPr>
  <p:slideViewPr>
    <p:cSldViewPr>
      <p:cViewPr varScale="1">
        <p:scale>
          <a:sx n="67" d="100"/>
          <a:sy n="67" d="100"/>
        </p:scale>
        <p:origin x="-8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6821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6944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8287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2890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8254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6557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WORLD OF LASERS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300" dirty="0" smtClean="0">
                <a:solidFill>
                  <a:srgbClr val="54BC9B"/>
                </a:solidFill>
              </a:rPr>
              <a:t>Laser </a:t>
            </a:r>
            <a:r>
              <a:rPr lang="pt-BR" sz="3000" b="1" spc="300" dirty="0" err="1" smtClean="0">
                <a:solidFill>
                  <a:srgbClr val="54BC9B"/>
                </a:solidFill>
              </a:rPr>
              <a:t>Application</a:t>
            </a:r>
            <a:r>
              <a:rPr lang="pt-BR" sz="3000" b="1" spc="300" dirty="0" smtClean="0">
                <a:solidFill>
                  <a:srgbClr val="54BC9B"/>
                </a:solidFill>
              </a:rPr>
              <a:t>: </a:t>
            </a:r>
            <a:r>
              <a:rPr lang="pt-BR" sz="3000" b="1" spc="300" dirty="0" err="1" smtClean="0">
                <a:solidFill>
                  <a:srgbClr val="54BC9B"/>
                </a:solidFill>
              </a:rPr>
              <a:t>Healthcare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5239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71940" y="1484784"/>
            <a:ext cx="79312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 smtClean="0">
                <a:solidFill>
                  <a:srgbClr val="54BC9B"/>
                </a:solidFill>
              </a:rPr>
              <a:t>Lasers in </a:t>
            </a:r>
            <a:r>
              <a:rPr lang="pt-BR" sz="3000" b="1" spc="100" dirty="0" err="1" smtClean="0">
                <a:solidFill>
                  <a:schemeClr val="bg1"/>
                </a:solidFill>
              </a:rPr>
              <a:t>eye</a:t>
            </a:r>
            <a:r>
              <a:rPr lang="pt-BR" sz="3000" b="1" spc="100" dirty="0" smtClean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surgery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and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vision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correction</a:t>
            </a:r>
            <a:r>
              <a:rPr lang="pt-BR" sz="3000" b="1" spc="100" dirty="0">
                <a:solidFill>
                  <a:srgbClr val="54BC9B"/>
                </a:solidFill>
              </a:rPr>
              <a:t> (LASIK</a:t>
            </a:r>
            <a:r>
              <a:rPr lang="pt-BR" sz="3000" b="1" spc="100" dirty="0" smtClean="0">
                <a:solidFill>
                  <a:srgbClr val="54BC9B"/>
                </a:solidFill>
              </a:rPr>
              <a:t>).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HEALTHCARE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16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71940" y="1645469"/>
            <a:ext cx="79312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 smtClean="0">
                <a:solidFill>
                  <a:srgbClr val="54BC9B"/>
                </a:solidFill>
              </a:rPr>
              <a:t>Lasers in </a:t>
            </a:r>
            <a:r>
              <a:rPr lang="pt-BR" sz="3000" b="1" spc="100" dirty="0" err="1" smtClean="0">
                <a:solidFill>
                  <a:schemeClr val="bg1"/>
                </a:solidFill>
              </a:rPr>
              <a:t>dentistry</a:t>
            </a:r>
            <a:r>
              <a:rPr lang="pt-BR" sz="3000" b="1" spc="100" dirty="0">
                <a:solidFill>
                  <a:srgbClr val="54BC9B"/>
                </a:solidFill>
              </a:rPr>
              <a:t>.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endParaRPr lang="pt-BR" sz="3000" b="1" spc="100" dirty="0">
              <a:solidFill>
                <a:srgbClr val="54BC9B"/>
              </a:solidFill>
            </a:endParaRPr>
          </a:p>
          <a:p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HEALTHCARE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9204" y="2405707"/>
            <a:ext cx="5528252" cy="2241183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27984" y="3973694"/>
            <a:ext cx="4077919" cy="2293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9144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71940" y="1645469"/>
            <a:ext cx="793122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 smtClean="0">
                <a:solidFill>
                  <a:srgbClr val="54BC9B"/>
                </a:solidFill>
              </a:rPr>
              <a:t>Lasers in </a:t>
            </a:r>
            <a:r>
              <a:rPr lang="pt-BR" sz="3000" b="1" spc="100" dirty="0" err="1" smtClean="0">
                <a:solidFill>
                  <a:schemeClr val="bg1"/>
                </a:solidFill>
              </a:rPr>
              <a:t>dermatology</a:t>
            </a:r>
            <a:r>
              <a:rPr lang="pt-BR" sz="3000" b="1" spc="100" dirty="0" smtClean="0">
                <a:solidFill>
                  <a:schemeClr val="bg1"/>
                </a:solidFill>
              </a:rPr>
              <a:t> </a:t>
            </a:r>
            <a:r>
              <a:rPr lang="pt-BR" sz="3000" b="1" spc="100" dirty="0">
                <a:solidFill>
                  <a:srgbClr val="54BC9B"/>
                </a:solidFill>
              </a:rPr>
              <a:t>(e.g. </a:t>
            </a:r>
            <a:r>
              <a:rPr lang="pt-BR" sz="3000" b="1" spc="100" dirty="0" err="1">
                <a:solidFill>
                  <a:srgbClr val="54BC9B"/>
                </a:solidFill>
              </a:rPr>
              <a:t>photodynamic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therapy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of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cancer</a:t>
            </a:r>
            <a:r>
              <a:rPr lang="pt-BR" sz="3000" b="1" spc="100" dirty="0">
                <a:solidFill>
                  <a:srgbClr val="54BC9B"/>
                </a:solidFill>
              </a:rPr>
              <a:t>), </a:t>
            </a:r>
            <a:r>
              <a:rPr lang="pt-BR" sz="3000" b="1" spc="100" dirty="0" err="1">
                <a:solidFill>
                  <a:srgbClr val="54BC9B"/>
                </a:solidFill>
              </a:rPr>
              <a:t>and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various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kinds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of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cosmetic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treatment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such</a:t>
            </a:r>
            <a:r>
              <a:rPr lang="pt-BR" sz="3000" b="1" spc="100" dirty="0">
                <a:solidFill>
                  <a:srgbClr val="54BC9B"/>
                </a:solidFill>
              </a:rPr>
              <a:t> as </a:t>
            </a:r>
            <a:r>
              <a:rPr lang="pt-BR" sz="3000" b="1" spc="100" dirty="0" err="1">
                <a:solidFill>
                  <a:srgbClr val="54BC9B"/>
                </a:solidFill>
              </a:rPr>
              <a:t>tattoo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removal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and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hair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removal</a:t>
            </a:r>
            <a:r>
              <a:rPr lang="pt-BR" sz="3000" b="1" spc="100" dirty="0">
                <a:solidFill>
                  <a:srgbClr val="54BC9B"/>
                </a:solidFill>
              </a:rPr>
              <a:t>. </a:t>
            </a:r>
          </a:p>
          <a:p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HEALTHCARE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043608" y="3808302"/>
            <a:ext cx="7112428" cy="2548047"/>
          </a:xfrm>
          <a:prstGeom prst="rect">
            <a:avLst/>
          </a:prstGeom>
          <a:solidFill>
            <a:srgbClr val="54BC9B"/>
          </a:solidFill>
          <a:ln>
            <a:solidFill>
              <a:srgbClr val="54B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43268" y="3935105"/>
            <a:ext cx="3449243" cy="2302207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15676" y="3917928"/>
            <a:ext cx="3074087" cy="2315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084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75556" y="3175808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dirty="0" err="1" smtClean="0">
                <a:solidFill>
                  <a:srgbClr val="54BC9B"/>
                </a:solidFill>
              </a:rPr>
              <a:t>Now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you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can</a:t>
            </a:r>
            <a:r>
              <a:rPr lang="pt-BR" sz="3000" b="1" dirty="0">
                <a:solidFill>
                  <a:srgbClr val="54BC9B"/>
                </a:solidFill>
              </a:rPr>
              <a:t> </a:t>
            </a:r>
            <a:r>
              <a:rPr lang="pt-BR" sz="3000" b="1" dirty="0" smtClean="0">
                <a:solidFill>
                  <a:srgbClr val="54BC9B"/>
                </a:solidFill>
              </a:rPr>
              <a:t>go </a:t>
            </a:r>
            <a:r>
              <a:rPr lang="pt-BR" sz="3000" b="1" dirty="0" err="1" smtClean="0">
                <a:solidFill>
                  <a:srgbClr val="54BC9B"/>
                </a:solidFill>
              </a:rPr>
              <a:t>deeper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into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the</a:t>
            </a:r>
            <a:r>
              <a:rPr lang="pt-BR" sz="3000" b="1" dirty="0" smtClean="0">
                <a:solidFill>
                  <a:srgbClr val="54BC9B"/>
                </a:solidFill>
              </a:rPr>
              <a:t> laser </a:t>
            </a:r>
            <a:r>
              <a:rPr lang="pt-BR" sz="3000" b="1" dirty="0" err="1" smtClean="0">
                <a:solidFill>
                  <a:srgbClr val="54BC9B"/>
                </a:solidFill>
              </a:rPr>
              <a:t>differences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relative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to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ordinary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lights</a:t>
            </a:r>
            <a:endParaRPr lang="pt-BR" sz="3000" b="1" dirty="0" smtClean="0">
              <a:solidFill>
                <a:srgbClr val="54BC9B"/>
              </a:solidFill>
            </a:endParaRPr>
          </a:p>
          <a:p>
            <a:endParaRPr lang="pt-BR" sz="3000" b="1" dirty="0">
              <a:solidFill>
                <a:schemeClr val="bg1"/>
              </a:solidFill>
            </a:endParaRPr>
          </a:p>
          <a:p>
            <a:pPr algn="ctr"/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spc="300" dirty="0" smtClean="0">
                <a:solidFill>
                  <a:schemeClr val="bg1"/>
                </a:solidFill>
              </a:rPr>
              <a:t>GO TO HOW LASER WORK AREA!</a:t>
            </a:r>
            <a:endParaRPr lang="en-US" sz="3000" b="1" spc="300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9692" y="1052736"/>
            <a:ext cx="5544616" cy="1230895"/>
          </a:xfrm>
          <a:prstGeom prst="rect">
            <a:avLst/>
          </a:prstGeom>
          <a:solidFill>
            <a:srgbClr val="54BC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500" b="1" dirty="0" smtClean="0"/>
              <a:t>WELL DONE!</a:t>
            </a:r>
            <a:endParaRPr lang="en-US" sz="5500" b="1" dirty="0"/>
          </a:p>
        </p:txBody>
      </p:sp>
    </p:spTree>
    <p:extLst>
      <p:ext uri="{BB962C8B-B14F-4D97-AF65-F5344CB8AC3E}">
        <p14:creationId xmlns:p14="http://schemas.microsoft.com/office/powerpoint/2010/main" xmlns="" val="101156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84</Words>
  <Application>Microsoft Macintosh PowerPoint</Application>
  <PresentationFormat>On-screen Show (4:3)</PresentationFormat>
  <Paragraphs>27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covan</cp:lastModifiedBy>
  <cp:revision>12</cp:revision>
  <dcterms:created xsi:type="dcterms:W3CDTF">2017-03-08T21:43:37Z</dcterms:created>
  <dcterms:modified xsi:type="dcterms:W3CDTF">2017-09-19T20:20:11Z</dcterms:modified>
</cp:coreProperties>
</file>